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TE LOUVAREI,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LOUVAREI,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 louvarei, Senhor, </a:t>
            </a:r>
          </a:p>
          <a:p>
            <a:r>
              <a:rPr lang="pt-BR" dirty="0"/>
              <a:t>De todo o meu coração. </a:t>
            </a:r>
          </a:p>
          <a:p>
            <a:r>
              <a:rPr lang="pt-BR" dirty="0"/>
              <a:t>Eu Te louvarei, Senhor, </a:t>
            </a:r>
          </a:p>
          <a:p>
            <a:r>
              <a:rPr lang="pt-BR" dirty="0"/>
              <a:t>De todo o meu coração.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LOUVAREI,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761433-0D6D-4790-9222-ADD0C2829F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presença dos anjos, </a:t>
            </a:r>
          </a:p>
          <a:p>
            <a:r>
              <a:rPr lang="pt-BR" dirty="0"/>
              <a:t>a Ti cantarei louvores. </a:t>
            </a:r>
          </a:p>
          <a:p>
            <a:r>
              <a:rPr lang="pt-BR" dirty="0"/>
              <a:t>Na presença dos anjos, </a:t>
            </a:r>
          </a:p>
          <a:p>
            <a:r>
              <a:rPr lang="pt-BR" dirty="0"/>
              <a:t>a Ti cantarei louvores.</a:t>
            </a:r>
          </a:p>
        </p:txBody>
      </p:sp>
    </p:spTree>
    <p:extLst>
      <p:ext uri="{BB962C8B-B14F-4D97-AF65-F5344CB8AC3E}">
        <p14:creationId xmlns:p14="http://schemas.microsoft.com/office/powerpoint/2010/main" val="247485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LOUVAREI,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 bendirei, Senhor, </a:t>
            </a:r>
          </a:p>
          <a:p>
            <a:r>
              <a:rPr lang="pt-BR" dirty="0"/>
              <a:t>De todo o meu coração. </a:t>
            </a:r>
          </a:p>
          <a:p>
            <a:r>
              <a:rPr lang="pt-BR" dirty="0"/>
              <a:t>Eu Te bendirei, Senhor, </a:t>
            </a:r>
          </a:p>
          <a:p>
            <a:r>
              <a:rPr lang="pt-BR" dirty="0"/>
              <a:t>De todo o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4086587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LOUVAREI,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761433-0D6D-4790-9222-ADD0C2829F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presença dos anjos, </a:t>
            </a:r>
          </a:p>
          <a:p>
            <a:r>
              <a:rPr lang="pt-BR" dirty="0"/>
              <a:t>a Ti cantarei louvores. </a:t>
            </a:r>
          </a:p>
          <a:p>
            <a:r>
              <a:rPr lang="pt-BR" dirty="0"/>
              <a:t>Na presença dos anjos, </a:t>
            </a:r>
          </a:p>
          <a:p>
            <a:r>
              <a:rPr lang="pt-BR" dirty="0"/>
              <a:t>a Ti cantarei louvores.</a:t>
            </a:r>
          </a:p>
        </p:txBody>
      </p:sp>
    </p:spTree>
    <p:extLst>
      <p:ext uri="{BB962C8B-B14F-4D97-AF65-F5344CB8AC3E}">
        <p14:creationId xmlns:p14="http://schemas.microsoft.com/office/powerpoint/2010/main" val="3815183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LOUVAREI,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 exaltarei, Senhor, </a:t>
            </a:r>
          </a:p>
          <a:p>
            <a:r>
              <a:rPr lang="pt-BR" dirty="0"/>
              <a:t>De todo o meu coração. </a:t>
            </a:r>
          </a:p>
          <a:p>
            <a:r>
              <a:rPr lang="pt-BR" dirty="0"/>
              <a:t>Eu Te exaltarei, Senhor, </a:t>
            </a:r>
          </a:p>
          <a:p>
            <a:r>
              <a:rPr lang="pt-BR" dirty="0"/>
              <a:t>De todo o meu coração.</a:t>
            </a:r>
          </a:p>
        </p:txBody>
      </p:sp>
    </p:spTree>
    <p:extLst>
      <p:ext uri="{BB962C8B-B14F-4D97-AF65-F5344CB8AC3E}">
        <p14:creationId xmlns:p14="http://schemas.microsoft.com/office/powerpoint/2010/main" val="3632451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LOUVAREI,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761433-0D6D-4790-9222-ADD0C2829F0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presença dos anjos, </a:t>
            </a:r>
          </a:p>
          <a:p>
            <a:r>
              <a:rPr lang="pt-BR" dirty="0"/>
              <a:t>a Ti cantarei louvores. </a:t>
            </a:r>
          </a:p>
          <a:p>
            <a:r>
              <a:rPr lang="pt-BR" dirty="0"/>
              <a:t>Na presença dos anjos, </a:t>
            </a:r>
          </a:p>
          <a:p>
            <a:r>
              <a:rPr lang="pt-BR" dirty="0"/>
              <a:t>a Ti cantarei louvores.</a:t>
            </a:r>
          </a:p>
        </p:txBody>
      </p:sp>
    </p:spTree>
    <p:extLst>
      <p:ext uri="{BB962C8B-B14F-4D97-AF65-F5344CB8AC3E}">
        <p14:creationId xmlns:p14="http://schemas.microsoft.com/office/powerpoint/2010/main" val="1647345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1715</TotalTime>
  <Words>174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TE LOUVAREI, SENHOR</vt:lpstr>
      <vt:lpstr>EU TE LOUVAREI, SENHOR</vt:lpstr>
      <vt:lpstr>EU TE LOUVAREI, SENHOR</vt:lpstr>
      <vt:lpstr>EU TE LOUVAREI, SENHOR</vt:lpstr>
      <vt:lpstr>EU TE LOUVAREI, SENHOR</vt:lpstr>
      <vt:lpstr>EU TE LOUVAREI, SENHOR</vt:lpstr>
      <vt:lpstr>EU TE LOUVAREI,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2019-06-12T23:17:23Z</dcterms:modified>
</cp:coreProperties>
</file>

<file path=docProps/thumbnail.jpeg>
</file>